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35E01D-1B11-4D77-A12C-A9B114A1644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1449D2-A83F-4CD6-90DE-19C05ACC7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00042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Constantia" pitchFamily="18" charset="0"/>
              </a:rPr>
              <a:t>Е.В.Градобойнова</a:t>
            </a:r>
            <a:r>
              <a:rPr lang="ru-RU" sz="3200" b="1" dirty="0" smtClean="0">
                <a:latin typeface="Constantia" pitchFamily="18" charset="0"/>
              </a:rPr>
              <a:t> </a:t>
            </a:r>
            <a:br>
              <a:rPr lang="ru-RU" sz="3200" b="1" dirty="0" smtClean="0">
                <a:latin typeface="Constantia" pitchFamily="18" charset="0"/>
              </a:rPr>
            </a:br>
            <a:endParaRPr lang="ru-RU" sz="3200" b="1" dirty="0" smtClean="0">
              <a:latin typeface="Constantia" pitchFamily="18" charset="0"/>
            </a:endParaRPr>
          </a:p>
          <a:p>
            <a:endParaRPr lang="ru-RU" sz="3200" b="1" dirty="0">
              <a:latin typeface="Constantia" pitchFamily="18" charset="0"/>
            </a:endParaRPr>
          </a:p>
          <a:p>
            <a:pPr algn="ctr"/>
            <a:r>
              <a:rPr lang="ru-RU" sz="3200" b="1" dirty="0" smtClean="0">
                <a:latin typeface="Constantia" pitchFamily="18" charset="0"/>
              </a:rPr>
              <a:t>Тибетский буддизм: </a:t>
            </a:r>
          </a:p>
          <a:p>
            <a:pPr algn="ctr"/>
            <a:r>
              <a:rPr lang="ru-RU" sz="3200" b="1" dirty="0" smtClean="0">
                <a:latin typeface="Constantia" pitchFamily="18" charset="0"/>
              </a:rPr>
              <a:t>визуальный образ современной </a:t>
            </a:r>
          </a:p>
          <a:p>
            <a:pPr algn="ctr"/>
            <a:r>
              <a:rPr lang="ru-RU" sz="3200" b="1" dirty="0" smtClean="0">
                <a:latin typeface="Constantia" pitchFamily="18" charset="0"/>
              </a:rPr>
              <a:t>религиозной картины</a:t>
            </a:r>
            <a:endParaRPr lang="ru-RU" sz="32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 smtClean="0"/>
              <a:t>Религиозная книга </a:t>
            </a:r>
            <a:r>
              <a:rPr lang="ru-RU" sz="2400" dirty="0" smtClean="0"/>
              <a:t>на тибетском языке. 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368" y="1357298"/>
            <a:ext cx="75184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 smtClean="0"/>
              <a:t>Ступа </a:t>
            </a:r>
            <a:r>
              <a:rPr lang="ru-RU" sz="2400" dirty="0" smtClean="0"/>
              <a:t>в одной из высокогорных деревень. 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87536"/>
            <a:ext cx="7286676" cy="484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/>
              <a:t>Изготовление ритуальных жертвоприношений из муки и масла перед церемонией, проводимой перед сбором урожая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/>
              <a:t>Заупокойная </a:t>
            </a:r>
            <a:r>
              <a:rPr lang="ru-RU" sz="2400" dirty="0" err="1"/>
              <a:t>пуджа</a:t>
            </a:r>
            <a:r>
              <a:rPr lang="ru-RU" sz="2400" dirty="0"/>
              <a:t>, проводимая на седьмой день после смерти человека.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7215238" cy="47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 err="1" smtClean="0"/>
              <a:t>Пуджа</a:t>
            </a:r>
            <a:r>
              <a:rPr lang="ru-RU" sz="2400" dirty="0"/>
              <a:t>, совершаемая монахинями в домашнем святилище с целью обеспечения благополучия семьи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7143800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 smtClean="0"/>
              <a:t>Ступа </a:t>
            </a:r>
            <a:r>
              <a:rPr lang="ru-RU" sz="2400" dirty="0"/>
              <a:t>в одной из высокогорных деревень.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032" y="1428736"/>
            <a:ext cx="738393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/>
              <a:t>Древний высокогорный буддистский монастырь.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3132" y="1357299"/>
            <a:ext cx="7247958" cy="48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/>
              <a:t>Юные ламы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1357298"/>
            <a:ext cx="685804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/>
              <a:t>Последовательница буддизма с четками, позволяющими фиксировать количество произносимых в течение суток </a:t>
            </a:r>
            <a:r>
              <a:rPr lang="ru-RU" sz="2400" dirty="0" err="1" smtClean="0"/>
              <a:t>мантр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3173422" cy="477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/>
              <a:t>Традиционный тибетский чай, сопровождающий все светские и религиозные церемонии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8870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/>
              <a:t>Флаги с благожелательными </a:t>
            </a:r>
            <a:r>
              <a:rPr lang="ru-RU" sz="2400" dirty="0" err="1"/>
              <a:t>мантрами</a:t>
            </a:r>
            <a:r>
              <a:rPr lang="ru-RU" sz="2400" dirty="0"/>
              <a:t> на фоне снежных </a:t>
            </a:r>
          </a:p>
          <a:p>
            <a:r>
              <a:rPr lang="ru-RU" sz="2400" dirty="0"/>
              <a:t>вершин.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6732749" cy="453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Непал</a:t>
            </a:r>
            <a:r>
              <a:rPr lang="ru-RU" sz="2400" dirty="0"/>
              <a:t>. 2010 г. </a:t>
            </a:r>
            <a:endParaRPr lang="ru-RU" sz="2400" dirty="0" smtClean="0"/>
          </a:p>
          <a:p>
            <a:r>
              <a:rPr lang="ru-RU" sz="2400" dirty="0" smtClean="0"/>
              <a:t>Религиозная книга </a:t>
            </a:r>
            <a:r>
              <a:rPr lang="ru-RU" sz="2400" dirty="0"/>
              <a:t>на тибетском языке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5088" y="1285860"/>
            <a:ext cx="7297354" cy="47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168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2012-04-17T06:35:28Z</dcterms:created>
  <dcterms:modified xsi:type="dcterms:W3CDTF">2012-04-19T05:41:37Z</dcterms:modified>
</cp:coreProperties>
</file>